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8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048" y="120"/>
      </p:cViewPr>
      <p:guideLst>
        <p:guide orient="horz" pos="3120"/>
        <p:guide pos="218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308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821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5840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392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281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6392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2071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009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085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9028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5195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4D0ABB-057F-495E-85F2-B65218521FD9}" type="datetimeFigureOut">
              <a:rPr lang="de-DE" smtClean="0"/>
              <a:t>21.06.2023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0CCC6E-3BED-435D-B6C9-8BA9DE5393C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34227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arate in Frankfurt a. Main mit Bundestrainer Efthimios Karamitsos">
            <a:extLst>
              <a:ext uri="{FF2B5EF4-FFF2-40B4-BE49-F238E27FC236}">
                <a16:creationId xmlns:a16="http://schemas.microsoft.com/office/drawing/2014/main" id="{7245BEEF-AE78-1E3C-1DFF-1C0CDDF264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67" y="579689"/>
            <a:ext cx="2179518" cy="3025364"/>
          </a:xfrm>
          <a:prstGeom prst="rect">
            <a:avLst/>
          </a:prstGeom>
          <a:noFill/>
          <a:effectLst>
            <a:softEdge rad="127000"/>
          </a:effectLst>
          <a:scene3d>
            <a:camera prst="orthographicFront">
              <a:rot lat="0" lon="0" rev="0"/>
            </a:camera>
            <a:lightRig rig="threePt" dir="t"/>
          </a:scene3d>
        </p:spPr>
      </p:pic>
      <p:pic>
        <p:nvPicPr>
          <p:cNvPr id="5" name="Grafik 4" descr="Ein Bild, das Text, Kreis, Grafiken, Schrift enthält.&#10;&#10;Automatisch generierte Beschreibung">
            <a:extLst>
              <a:ext uri="{FF2B5EF4-FFF2-40B4-BE49-F238E27FC236}">
                <a16:creationId xmlns:a16="http://schemas.microsoft.com/office/drawing/2014/main" id="{8C65A073-83E0-2D94-50C8-230B227B4A3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7153" y="933040"/>
            <a:ext cx="1711249" cy="171124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0B0B716B-DA91-79DC-3850-A2C8BE4DD8B5}"/>
              </a:ext>
            </a:extLst>
          </p:cNvPr>
          <p:cNvSpPr txBox="1"/>
          <p:nvPr/>
        </p:nvSpPr>
        <p:spPr>
          <a:xfrm>
            <a:off x="2120272" y="3338409"/>
            <a:ext cx="4481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mit Bundestrainer </a:t>
            </a:r>
            <a:r>
              <a:rPr lang="de-DE" sz="2000" b="1" dirty="0"/>
              <a:t>Efthimios </a:t>
            </a:r>
            <a:r>
              <a:rPr lang="de-DE" sz="2000" b="1" dirty="0" err="1"/>
              <a:t>Karamitsos</a:t>
            </a:r>
            <a:endParaRPr lang="de-DE" sz="2000" b="1" dirty="0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FA71DE18-F802-D567-7CE9-A18B61B7E508}"/>
              </a:ext>
            </a:extLst>
          </p:cNvPr>
          <p:cNvSpPr/>
          <p:nvPr/>
        </p:nvSpPr>
        <p:spPr>
          <a:xfrm>
            <a:off x="1721517" y="2612894"/>
            <a:ext cx="4917277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4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Jubiläumslehrgang</a:t>
            </a:r>
          </a:p>
        </p:txBody>
      </p:sp>
      <p:sp>
        <p:nvSpPr>
          <p:cNvPr id="13" name="Untertitel 2">
            <a:extLst>
              <a:ext uri="{FF2B5EF4-FFF2-40B4-BE49-F238E27FC236}">
                <a16:creationId xmlns:a16="http://schemas.microsoft.com/office/drawing/2014/main" id="{0049D8C9-215B-8546-4178-4E49E9B712A5}"/>
              </a:ext>
            </a:extLst>
          </p:cNvPr>
          <p:cNvSpPr txBox="1">
            <a:spLocks/>
          </p:cNvSpPr>
          <p:nvPr/>
        </p:nvSpPr>
        <p:spPr>
          <a:xfrm>
            <a:off x="485101" y="5222632"/>
            <a:ext cx="2943899" cy="374205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900" b="1" dirty="0"/>
              <a:t>Trainingszeiten</a:t>
            </a:r>
          </a:p>
          <a:p>
            <a:pPr algn="l"/>
            <a:r>
              <a:rPr lang="de-DE" sz="1600" dirty="0"/>
              <a:t>7. Kyu – Dan:  11:00 – 12:00 Uhr</a:t>
            </a:r>
          </a:p>
          <a:p>
            <a:pPr algn="l"/>
            <a:r>
              <a:rPr lang="de-DE" sz="1600" i="1" dirty="0"/>
              <a:t>-----Pause 12:00 – 12:30 Uhr-------</a:t>
            </a:r>
          </a:p>
          <a:p>
            <a:pPr algn="l"/>
            <a:r>
              <a:rPr lang="de-DE" sz="1600" dirty="0"/>
              <a:t>7. Kyu – Dan:  12:30 – 13:30 Uhr</a:t>
            </a:r>
          </a:p>
          <a:p>
            <a:pPr algn="l"/>
            <a:r>
              <a:rPr lang="de-DE" sz="1600" i="1" dirty="0"/>
              <a:t>-----Pause 13:30 – 14:00 Uhr-------</a:t>
            </a:r>
          </a:p>
          <a:p>
            <a:pPr algn="l"/>
            <a:r>
              <a:rPr lang="de-DE" sz="1600" dirty="0"/>
              <a:t>7. Kyu – Dan:   14:00 – 15:00 Uhr</a:t>
            </a:r>
            <a:r>
              <a:rPr lang="de-DE" sz="1600" b="1" dirty="0"/>
              <a:t> </a:t>
            </a:r>
          </a:p>
          <a:p>
            <a:pPr algn="l"/>
            <a:endParaRPr lang="de-DE" sz="200" b="1" dirty="0"/>
          </a:p>
          <a:p>
            <a:pPr algn="l"/>
            <a:r>
              <a:rPr lang="de-DE" sz="1900" b="1" dirty="0"/>
              <a:t>Prüfungen</a:t>
            </a:r>
          </a:p>
          <a:p>
            <a:pPr algn="l"/>
            <a:r>
              <a:rPr lang="de-DE" sz="1600" dirty="0"/>
              <a:t>DKV-Kyu-Prüfungen bis 1. Kyu möglich</a:t>
            </a:r>
          </a:p>
          <a:p>
            <a:pPr algn="l"/>
            <a:r>
              <a:rPr lang="de-DE" sz="1600" i="1" dirty="0"/>
              <a:t>(Nur für Teilnehmer mit gültigem DKV-Ausweis)</a:t>
            </a:r>
            <a:endParaRPr lang="de-DE" sz="1600" dirty="0"/>
          </a:p>
          <a:p>
            <a:pPr algn="l"/>
            <a:endParaRPr lang="de-DE" sz="1600" dirty="0"/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  <p:sp>
        <p:nvSpPr>
          <p:cNvPr id="15" name="Untertitel 2">
            <a:extLst>
              <a:ext uri="{FF2B5EF4-FFF2-40B4-BE49-F238E27FC236}">
                <a16:creationId xmlns:a16="http://schemas.microsoft.com/office/drawing/2014/main" id="{F5781FA1-F710-7E33-35BF-CF82ACE9BC3E}"/>
              </a:ext>
            </a:extLst>
          </p:cNvPr>
          <p:cNvSpPr txBox="1">
            <a:spLocks/>
          </p:cNvSpPr>
          <p:nvPr/>
        </p:nvSpPr>
        <p:spPr>
          <a:xfrm>
            <a:off x="3607497" y="5236626"/>
            <a:ext cx="2847500" cy="1967246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Kontakt Ausrichter:</a:t>
            </a:r>
          </a:p>
          <a:p>
            <a:pPr algn="l"/>
            <a:r>
              <a:rPr lang="de-DE" sz="2000" b="1" i="1" dirty="0"/>
              <a:t>S.K.K.A. – Sportverein e.V.</a:t>
            </a:r>
          </a:p>
          <a:p>
            <a:pPr algn="l"/>
            <a:r>
              <a:rPr lang="de-DE" i="1" dirty="0"/>
              <a:t>Stanley Tempski</a:t>
            </a:r>
          </a:p>
          <a:p>
            <a:pPr algn="l"/>
            <a:r>
              <a:rPr lang="de-DE" i="1" dirty="0"/>
              <a:t>stanley.tempski@gmx.de</a:t>
            </a:r>
          </a:p>
          <a:p>
            <a:pPr algn="l"/>
            <a:r>
              <a:rPr lang="de-DE" i="1" dirty="0"/>
              <a:t>01515 940 75 08</a:t>
            </a:r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  <p:sp>
        <p:nvSpPr>
          <p:cNvPr id="16" name="Untertitel 2">
            <a:extLst>
              <a:ext uri="{FF2B5EF4-FFF2-40B4-BE49-F238E27FC236}">
                <a16:creationId xmlns:a16="http://schemas.microsoft.com/office/drawing/2014/main" id="{0E771606-162F-9FB5-9FDC-D0F2F50860EE}"/>
              </a:ext>
            </a:extLst>
          </p:cNvPr>
          <p:cNvSpPr txBox="1">
            <a:spLocks/>
          </p:cNvSpPr>
          <p:nvPr/>
        </p:nvSpPr>
        <p:spPr>
          <a:xfrm>
            <a:off x="489630" y="3913262"/>
            <a:ext cx="5965366" cy="1113394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Datum:</a:t>
            </a:r>
            <a:r>
              <a:rPr lang="de-DE" dirty="0"/>
              <a:t>    Samstag, 23.09.2023 von 10:00 –17:00 Uhr</a:t>
            </a:r>
          </a:p>
          <a:p>
            <a:pPr algn="l"/>
            <a:r>
              <a:rPr lang="de-DE" b="1" dirty="0"/>
              <a:t>Ort:</a:t>
            </a:r>
            <a:r>
              <a:rPr lang="de-DE" dirty="0"/>
              <a:t>          </a:t>
            </a:r>
            <a:r>
              <a:rPr lang="de-DE" dirty="0" err="1"/>
              <a:t>Baererstraße</a:t>
            </a:r>
            <a:r>
              <a:rPr lang="de-DE" dirty="0"/>
              <a:t> 45a, 21073 Hamburg</a:t>
            </a:r>
          </a:p>
          <a:p>
            <a:pPr algn="l"/>
            <a:r>
              <a:rPr lang="de-DE" b="1" dirty="0"/>
              <a:t>Gebühr:  </a:t>
            </a:r>
            <a:r>
              <a:rPr lang="de-DE" dirty="0"/>
              <a:t>30,00 €</a:t>
            </a:r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  <p:sp>
        <p:nvSpPr>
          <p:cNvPr id="20" name="Rechteck 19">
            <a:extLst>
              <a:ext uri="{FF2B5EF4-FFF2-40B4-BE49-F238E27FC236}">
                <a16:creationId xmlns:a16="http://schemas.microsoft.com/office/drawing/2014/main" id="{0449B72C-FB14-B2FF-B4D8-83CA48637767}"/>
              </a:ext>
            </a:extLst>
          </p:cNvPr>
          <p:cNvSpPr/>
          <p:nvPr/>
        </p:nvSpPr>
        <p:spPr>
          <a:xfrm>
            <a:off x="2664619" y="54483"/>
            <a:ext cx="30310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de-DE" sz="5400" b="1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25 Jahre</a:t>
            </a:r>
          </a:p>
        </p:txBody>
      </p:sp>
      <p:sp>
        <p:nvSpPr>
          <p:cNvPr id="22" name="Untertitel 2">
            <a:extLst>
              <a:ext uri="{FF2B5EF4-FFF2-40B4-BE49-F238E27FC236}">
                <a16:creationId xmlns:a16="http://schemas.microsoft.com/office/drawing/2014/main" id="{81B7153B-9DF7-2000-9C72-997A52778FB6}"/>
              </a:ext>
            </a:extLst>
          </p:cNvPr>
          <p:cNvSpPr txBox="1">
            <a:spLocks/>
          </p:cNvSpPr>
          <p:nvPr/>
        </p:nvSpPr>
        <p:spPr>
          <a:xfrm>
            <a:off x="485101" y="9116493"/>
            <a:ext cx="5969895" cy="400110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i="1" dirty="0"/>
              <a:t>Der Veranstalter übernimmt keine Haftung</a:t>
            </a:r>
          </a:p>
        </p:txBody>
      </p:sp>
      <p:sp>
        <p:nvSpPr>
          <p:cNvPr id="24" name="Untertitel 2">
            <a:extLst>
              <a:ext uri="{FF2B5EF4-FFF2-40B4-BE49-F238E27FC236}">
                <a16:creationId xmlns:a16="http://schemas.microsoft.com/office/drawing/2014/main" id="{8902967B-28D0-C940-C407-9D5E8BB06655}"/>
              </a:ext>
            </a:extLst>
          </p:cNvPr>
          <p:cNvSpPr txBox="1">
            <a:spLocks/>
          </p:cNvSpPr>
          <p:nvPr/>
        </p:nvSpPr>
        <p:spPr>
          <a:xfrm>
            <a:off x="3607497" y="7355677"/>
            <a:ext cx="2839205" cy="1609011"/>
          </a:xfrm>
          <a:prstGeom prst="rect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b="1" dirty="0"/>
          </a:p>
          <a:p>
            <a:r>
              <a:rPr lang="de-DE" sz="2000" b="1" dirty="0"/>
              <a:t>Für Verpflegung </a:t>
            </a:r>
          </a:p>
          <a:p>
            <a:r>
              <a:rPr lang="de-DE" sz="2000" b="1" dirty="0"/>
              <a:t>wird gesorgt!</a:t>
            </a:r>
            <a:endParaRPr lang="de-DE" i="1" dirty="0"/>
          </a:p>
          <a:p>
            <a:pPr algn="l"/>
            <a:endParaRPr lang="de-DE" dirty="0"/>
          </a:p>
          <a:p>
            <a:pPr algn="l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88608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128</Words>
  <Application>Microsoft Office PowerPoint</Application>
  <PresentationFormat>A4-Papier (210 x 297 mm)</PresentationFormat>
  <Paragraphs>26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Jennifer Tempski</dc:creator>
  <cp:lastModifiedBy>Jennifer Tempski</cp:lastModifiedBy>
  <cp:revision>2</cp:revision>
  <dcterms:created xsi:type="dcterms:W3CDTF">2023-06-18T15:46:45Z</dcterms:created>
  <dcterms:modified xsi:type="dcterms:W3CDTF">2023-06-21T13:20:13Z</dcterms:modified>
</cp:coreProperties>
</file>